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94" r:id="rId38"/>
    <p:sldId id="293" r:id="rId39"/>
    <p:sldId id="271" r:id="rId4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Elveg: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figuren). Hvis lengde er under minstemål for registrering av veglenker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Elveg.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nb-NO" dirty="0"/>
              <a:t>Veglenke – eksisterende konnekteringslenker (kopi)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94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Elveg.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1687016" y="1647928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1758076" y="177685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1767579" y="192817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AE4E9C3-FB4B-64B4-B18A-29F0ED24C4B2}"/>
              </a:ext>
            </a:extLst>
          </p:cNvPr>
          <p:cNvCxnSpPr/>
          <p:nvPr/>
        </p:nvCxnSpPr>
        <p:spPr>
          <a:xfrm flipV="1">
            <a:off x="1767580" y="2241951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1767580" y="208768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1758077" y="2397854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1687016" y="2942517"/>
            <a:ext cx="2220188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Kanalisert veg – eksisterende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1762067" y="3228056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1767580" y="30706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2A07723-46E7-E704-8C8F-E07BAD2541A8}"/>
              </a:ext>
            </a:extLst>
          </p:cNvPr>
          <p:cNvCxnSpPr/>
          <p:nvPr/>
        </p:nvCxnSpPr>
        <p:spPr>
          <a:xfrm flipH="1">
            <a:off x="1758077" y="3381190"/>
            <a:ext cx="377995" cy="3231"/>
          </a:xfrm>
          <a:prstGeom prst="lin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6069836-9FD4-4563-9A3D-06CD091B5F13}"/>
              </a:ext>
            </a:extLst>
          </p:cNvPr>
          <p:cNvCxnSpPr/>
          <p:nvPr/>
        </p:nvCxnSpPr>
        <p:spPr>
          <a:xfrm flipH="1">
            <a:off x="1758076" y="3537590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3BE9C29-B982-263F-9B40-3FC1D69A5410}"/>
              </a:ext>
            </a:extLst>
          </p:cNvPr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1D9E6E62-CE3E-935B-6090-1B58471910FA}"/>
              </a:ext>
            </a:extLst>
          </p:cNvPr>
          <p:cNvCxnSpPr>
            <a:cxnSpLocks/>
          </p:cNvCxnSpPr>
          <p:nvPr/>
        </p:nvCxnSpPr>
        <p:spPr>
          <a:xfrm>
            <a:off x="4131954" y="1330569"/>
            <a:ext cx="0" cy="4897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>
            <a:cxnSpLocks/>
          </p:cNvCxnSpPr>
          <p:nvPr/>
        </p:nvCxnSpPr>
        <p:spPr>
          <a:xfrm>
            <a:off x="6169218" y="3682862"/>
            <a:ext cx="94450" cy="232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>
            <a:cxnSpLocks/>
          </p:cNvCxnSpPr>
          <p:nvPr/>
        </p:nvCxnSpPr>
        <p:spPr>
          <a:xfrm>
            <a:off x="6263668" y="3915209"/>
            <a:ext cx="168737" cy="14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>
            <a:cxnSpLocks/>
          </p:cNvCxnSpPr>
          <p:nvPr/>
        </p:nvCxnSpPr>
        <p:spPr>
          <a:xfrm flipH="1">
            <a:off x="6413282" y="4055818"/>
            <a:ext cx="1002149" cy="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>
            <a:cxnSpLocks/>
          </p:cNvCxnSpPr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54588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>
            <a:extLst>
              <a:ext uri="{FF2B5EF4-FFF2-40B4-BE49-F238E27FC236}">
                <a16:creationId xmlns:a16="http://schemas.microsoft.com/office/drawing/2014/main" id="{A3EE925E-A29A-7CB9-D138-0EBF3827517A}"/>
              </a:ext>
            </a:extLst>
          </p:cNvPr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C9B81BB6-9157-F2B5-2182-36F3EBA35C78}"/>
              </a:ext>
            </a:extLst>
          </p:cNvPr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>
            <a:extLst>
              <a:ext uri="{FF2B5EF4-FFF2-40B4-BE49-F238E27FC236}">
                <a16:creationId xmlns:a16="http://schemas.microsoft.com/office/drawing/2014/main" id="{C4936A15-914A-0420-6DB3-76E1903B0E9D}"/>
              </a:ext>
            </a:extLst>
          </p:cNvPr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CEC02547-10D3-3DDE-4DB5-9A6851B70FAB}"/>
              </a:ext>
            </a:extLst>
          </p:cNvPr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DE92A46F-BEAB-CD92-233B-3F1699E88CF9}"/>
              </a:ext>
            </a:extLst>
          </p:cNvPr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420" cy="1919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>
            <a:extLst>
              <a:ext uri="{FF2B5EF4-FFF2-40B4-BE49-F238E27FC236}">
                <a16:creationId xmlns:a16="http://schemas.microsoft.com/office/drawing/2014/main" id="{F817A851-A8BB-1736-724B-0F9C8502C2DE}"/>
              </a:ext>
            </a:extLst>
          </p:cNvPr>
          <p:cNvCxnSpPr>
            <a:cxnSpLocks/>
          </p:cNvCxnSpPr>
          <p:nvPr/>
        </p:nvCxnSpPr>
        <p:spPr>
          <a:xfrm>
            <a:off x="4872458" y="5409728"/>
            <a:ext cx="0" cy="800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E62D2D8B-3E53-C71C-ADDE-CDFF269E152A}"/>
              </a:ext>
            </a:extLst>
          </p:cNvPr>
          <p:cNvCxnSpPr>
            <a:cxnSpLocks/>
          </p:cNvCxnSpPr>
          <p:nvPr/>
        </p:nvCxnSpPr>
        <p:spPr>
          <a:xfrm>
            <a:off x="5436015" y="5430212"/>
            <a:ext cx="6772" cy="77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>
            <a:extLst>
              <a:ext uri="{FF2B5EF4-FFF2-40B4-BE49-F238E27FC236}">
                <a16:creationId xmlns:a16="http://schemas.microsoft.com/office/drawing/2014/main" id="{0A1C8CDF-D6CF-8B4F-BBD7-993D71D4FDDF}"/>
              </a:ext>
            </a:extLst>
          </p:cNvPr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>
            <a:extLst>
              <a:ext uri="{FF2B5EF4-FFF2-40B4-BE49-F238E27FC236}">
                <a16:creationId xmlns:a16="http://schemas.microsoft.com/office/drawing/2014/main" id="{A82010F3-49F3-FA3C-DE5D-892CC0634269}"/>
              </a:ext>
            </a:extLst>
          </p:cNvPr>
          <p:cNvCxnSpPr>
            <a:cxnSpLocks/>
          </p:cNvCxnSpPr>
          <p:nvPr/>
        </p:nvCxnSpPr>
        <p:spPr>
          <a:xfrm flipH="1" flipV="1">
            <a:off x="4949693" y="5314173"/>
            <a:ext cx="405358" cy="5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4D5277-0477-053A-F657-E832DBA94BEA}"/>
              </a:ext>
            </a:extLst>
          </p:cNvPr>
          <p:cNvCxnSpPr/>
          <p:nvPr/>
        </p:nvCxnSpPr>
        <p:spPr>
          <a:xfrm>
            <a:off x="5351626" y="5314173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A5096609-9F69-DC29-489D-3065D9DB5A48}"/>
              </a:ext>
            </a:extLst>
          </p:cNvPr>
          <p:cNvCxnSpPr>
            <a:cxnSpLocks/>
          </p:cNvCxnSpPr>
          <p:nvPr/>
        </p:nvCxnSpPr>
        <p:spPr>
          <a:xfrm>
            <a:off x="4886611" y="3267485"/>
            <a:ext cx="72406" cy="102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52B8FA83-DB82-3CE7-5E39-3F276C7CAED9}"/>
              </a:ext>
            </a:extLst>
          </p:cNvPr>
          <p:cNvCxnSpPr>
            <a:cxnSpLocks/>
          </p:cNvCxnSpPr>
          <p:nvPr/>
        </p:nvCxnSpPr>
        <p:spPr>
          <a:xfrm flipH="1">
            <a:off x="5369238" y="3263550"/>
            <a:ext cx="73129" cy="104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>
            <a:extLst>
              <a:ext uri="{FF2B5EF4-FFF2-40B4-BE49-F238E27FC236}">
                <a16:creationId xmlns:a16="http://schemas.microsoft.com/office/drawing/2014/main" id="{F6CFEC6F-FC56-F7DB-C91D-BE55BB2F4F97}"/>
              </a:ext>
            </a:extLst>
          </p:cNvPr>
          <p:cNvCxnSpPr/>
          <p:nvPr/>
        </p:nvCxnSpPr>
        <p:spPr>
          <a:xfrm flipH="1">
            <a:off x="4867697" y="5314794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E7AAABB-7047-2033-9B63-C60B1EB0C3DB}"/>
              </a:ext>
            </a:extLst>
          </p:cNvPr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>
            <a:cxnSpLocks/>
          </p:cNvCxnSpPr>
          <p:nvPr/>
        </p:nvCxnSpPr>
        <p:spPr>
          <a:xfrm>
            <a:off x="7726712" y="3606134"/>
            <a:ext cx="214130" cy="4569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1744" y="1711396"/>
            <a:ext cx="792088" cy="3674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6" y="2014474"/>
            <a:ext cx="787562" cy="3605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>
            <a:cxnSpLocks/>
          </p:cNvCxnSpPr>
          <p:nvPr/>
        </p:nvCxnSpPr>
        <p:spPr>
          <a:xfrm>
            <a:off x="7415431" y="4055818"/>
            <a:ext cx="52541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AE3B9EA1-6DED-BCCD-4B41-C0F7640DDAB7}"/>
              </a:ext>
            </a:extLst>
          </p:cNvPr>
          <p:cNvCxnSpPr>
            <a:cxnSpLocks/>
          </p:cNvCxnSpPr>
          <p:nvPr/>
        </p:nvCxnSpPr>
        <p:spPr>
          <a:xfrm>
            <a:off x="6193395" y="2071844"/>
            <a:ext cx="0" cy="3003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>
            <a:cxnSpLocks/>
          </p:cNvCxnSpPr>
          <p:nvPr/>
        </p:nvCxnSpPr>
        <p:spPr>
          <a:xfrm>
            <a:off x="6424885" y="4063039"/>
            <a:ext cx="11132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06FCA69F-BA01-A8B8-136C-392BA76D85F4}"/>
              </a:ext>
            </a:extLst>
          </p:cNvPr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61092D79-7096-6651-F726-60C16A89A203}"/>
              </a:ext>
            </a:extLst>
          </p:cNvPr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68D2D782-F12F-4895-2FE4-894433B6927A}"/>
              </a:ext>
            </a:extLst>
          </p:cNvPr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32405" y="4314758"/>
            <a:ext cx="2547068" cy="1317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>
            <a:extLst>
              <a:ext uri="{FF2B5EF4-FFF2-40B4-BE49-F238E27FC236}">
                <a16:creationId xmlns:a16="http://schemas.microsoft.com/office/drawing/2014/main" id="{22A69A64-7BDA-5BF3-154C-EE71FABB14C3}"/>
              </a:ext>
            </a:extLst>
          </p:cNvPr>
          <p:cNvCxnSpPr>
            <a:cxnSpLocks/>
          </p:cNvCxnSpPr>
          <p:nvPr/>
        </p:nvCxnSpPr>
        <p:spPr>
          <a:xfrm flipH="1">
            <a:off x="5673517" y="3263550"/>
            <a:ext cx="153588" cy="22723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>
            <a:extLst>
              <a:ext uri="{FF2B5EF4-FFF2-40B4-BE49-F238E27FC236}">
                <a16:creationId xmlns:a16="http://schemas.microsoft.com/office/drawing/2014/main" id="{D694AABD-F65A-D87B-39A8-ACC599675E8C}"/>
              </a:ext>
            </a:extLst>
          </p:cNvPr>
          <p:cNvCxnSpPr>
            <a:cxnSpLocks/>
          </p:cNvCxnSpPr>
          <p:nvPr/>
        </p:nvCxnSpPr>
        <p:spPr>
          <a:xfrm>
            <a:off x="4522143" y="3258612"/>
            <a:ext cx="123998" cy="19295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Ellipse 113">
            <a:extLst>
              <a:ext uri="{FF2B5EF4-FFF2-40B4-BE49-F238E27FC236}">
                <a16:creationId xmlns:a16="http://schemas.microsoft.com/office/drawing/2014/main" id="{DD3F525F-CC1B-4EBF-6875-29ECE5F90661}"/>
              </a:ext>
            </a:extLst>
          </p:cNvPr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5" name="Rett linje 114">
            <a:extLst>
              <a:ext uri="{FF2B5EF4-FFF2-40B4-BE49-F238E27FC236}">
                <a16:creationId xmlns:a16="http://schemas.microsoft.com/office/drawing/2014/main" id="{4923D812-7022-0020-7B52-DCD429CCE5DD}"/>
              </a:ext>
            </a:extLst>
          </p:cNvPr>
          <p:cNvCxnSpPr>
            <a:cxnSpLocks/>
          </p:cNvCxnSpPr>
          <p:nvPr/>
        </p:nvCxnSpPr>
        <p:spPr>
          <a:xfrm flipH="1">
            <a:off x="4505527" y="5203960"/>
            <a:ext cx="101778" cy="15830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>
            <a:extLst>
              <a:ext uri="{FF2B5EF4-FFF2-40B4-BE49-F238E27FC236}">
                <a16:creationId xmlns:a16="http://schemas.microsoft.com/office/drawing/2014/main" id="{EDFEA9B1-7724-40AB-33B3-5F389DE5CAF5}"/>
              </a:ext>
            </a:extLst>
          </p:cNvPr>
          <p:cNvCxnSpPr>
            <a:cxnSpLocks/>
          </p:cNvCxnSpPr>
          <p:nvPr/>
        </p:nvCxnSpPr>
        <p:spPr>
          <a:xfrm>
            <a:off x="5673517" y="5119404"/>
            <a:ext cx="146295" cy="24945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Rett linje 117">
            <a:extLst>
              <a:ext uri="{FF2B5EF4-FFF2-40B4-BE49-F238E27FC236}">
                <a16:creationId xmlns:a16="http://schemas.microsoft.com/office/drawing/2014/main" id="{9732D403-52D5-683A-69D4-6A31F3C35E6E}"/>
              </a:ext>
            </a:extLst>
          </p:cNvPr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5CD027D8-A4D8-DA76-7730-48221C875790}"/>
              </a:ext>
            </a:extLst>
          </p:cNvPr>
          <p:cNvCxnSpPr>
            <a:cxnSpLocks/>
          </p:cNvCxnSpPr>
          <p:nvPr/>
        </p:nvCxnSpPr>
        <p:spPr>
          <a:xfrm>
            <a:off x="4131954" y="5063195"/>
            <a:ext cx="826519" cy="25097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98483518-437D-E1F5-A68A-06AF01C862F6}"/>
              </a:ext>
            </a:extLst>
          </p:cNvPr>
          <p:cNvCxnSpPr>
            <a:cxnSpLocks/>
          </p:cNvCxnSpPr>
          <p:nvPr/>
        </p:nvCxnSpPr>
        <p:spPr>
          <a:xfrm flipV="1">
            <a:off x="5351626" y="4809197"/>
            <a:ext cx="868814" cy="50497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cxnSp>
        <p:nvCxnSpPr>
          <p:cNvPr id="167" name="Rett linje 166">
            <a:extLst>
              <a:ext uri="{FF2B5EF4-FFF2-40B4-BE49-F238E27FC236}">
                <a16:creationId xmlns:a16="http://schemas.microsoft.com/office/drawing/2014/main" id="{37072037-1D57-208C-C475-0C687436A164}"/>
              </a:ext>
            </a:extLst>
          </p:cNvPr>
          <p:cNvCxnSpPr>
            <a:cxnSpLocks/>
          </p:cNvCxnSpPr>
          <p:nvPr/>
        </p:nvCxnSpPr>
        <p:spPr>
          <a:xfrm>
            <a:off x="5553336" y="4934044"/>
            <a:ext cx="113917" cy="2028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>
            <a:extLst>
              <a:ext uri="{FF2B5EF4-FFF2-40B4-BE49-F238E27FC236}">
                <a16:creationId xmlns:a16="http://schemas.microsoft.com/office/drawing/2014/main" id="{B4E6B7CE-84CB-6542-22FD-D728B7526BD5}"/>
              </a:ext>
            </a:extLst>
          </p:cNvPr>
          <p:cNvCxnSpPr>
            <a:cxnSpLocks/>
          </p:cNvCxnSpPr>
          <p:nvPr/>
        </p:nvCxnSpPr>
        <p:spPr>
          <a:xfrm>
            <a:off x="4646141" y="3460987"/>
            <a:ext cx="162531" cy="2411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Rett linje 173">
            <a:extLst>
              <a:ext uri="{FF2B5EF4-FFF2-40B4-BE49-F238E27FC236}">
                <a16:creationId xmlns:a16="http://schemas.microsoft.com/office/drawing/2014/main" id="{76343DCC-EA74-EEE5-CC6B-EFEF0F509B64}"/>
              </a:ext>
            </a:extLst>
          </p:cNvPr>
          <p:cNvCxnSpPr>
            <a:cxnSpLocks/>
          </p:cNvCxnSpPr>
          <p:nvPr/>
        </p:nvCxnSpPr>
        <p:spPr>
          <a:xfrm flipH="1">
            <a:off x="5516499" y="3481899"/>
            <a:ext cx="150754" cy="2202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>
            <a:extLst>
              <a:ext uri="{FF2B5EF4-FFF2-40B4-BE49-F238E27FC236}">
                <a16:creationId xmlns:a16="http://schemas.microsoft.com/office/drawing/2014/main" id="{D8148816-E032-32D9-B991-F590ABAF4026}"/>
              </a:ext>
            </a:extLst>
          </p:cNvPr>
          <p:cNvCxnSpPr>
            <a:cxnSpLocks/>
          </p:cNvCxnSpPr>
          <p:nvPr/>
        </p:nvCxnSpPr>
        <p:spPr>
          <a:xfrm flipH="1">
            <a:off x="4607305" y="4959688"/>
            <a:ext cx="197398" cy="25338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>
            <a:extLst>
              <a:ext uri="{FF2B5EF4-FFF2-40B4-BE49-F238E27FC236}">
                <a16:creationId xmlns:a16="http://schemas.microsoft.com/office/drawing/2014/main" id="{F36A7FBD-70F9-5162-969E-B331E303B47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882483" y="4330652"/>
            <a:ext cx="54992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kstSylinder 189">
            <a:extLst>
              <a:ext uri="{FF2B5EF4-FFF2-40B4-BE49-F238E27FC236}">
                <a16:creationId xmlns:a16="http://schemas.microsoft.com/office/drawing/2014/main" id="{A8E921C4-3046-A917-182F-CB892119C875}"/>
              </a:ext>
            </a:extLst>
          </p:cNvPr>
          <p:cNvSpPr txBox="1"/>
          <p:nvPr/>
        </p:nvSpPr>
        <p:spPr>
          <a:xfrm>
            <a:off x="1623505" y="1429075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91" name="TekstSylinder 190">
            <a:extLst>
              <a:ext uri="{FF2B5EF4-FFF2-40B4-BE49-F238E27FC236}">
                <a16:creationId xmlns:a16="http://schemas.microsoft.com/office/drawing/2014/main" id="{646A2923-8121-F0F7-3AFF-8DD2F9C2EA61}"/>
              </a:ext>
            </a:extLst>
          </p:cNvPr>
          <p:cNvSpPr txBox="1"/>
          <p:nvPr/>
        </p:nvSpPr>
        <p:spPr>
          <a:xfrm>
            <a:off x="1618183" y="2725576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2" name="Rett linje 1">
            <a:extLst>
              <a:ext uri="{FF2B5EF4-FFF2-40B4-BE49-F238E27FC236}">
                <a16:creationId xmlns:a16="http://schemas.microsoft.com/office/drawing/2014/main" id="{94F7C73A-1B05-858C-8CF2-653AB6EB59C7}"/>
              </a:ext>
            </a:extLst>
          </p:cNvPr>
          <p:cNvCxnSpPr/>
          <p:nvPr/>
        </p:nvCxnSpPr>
        <p:spPr>
          <a:xfrm flipH="1">
            <a:off x="1766689" y="3823213"/>
            <a:ext cx="377995" cy="32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3027473" y="1639768"/>
            <a:ext cx="222018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  <a:endParaRPr lang="nb-NO" sz="1000" u="sng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3098533" y="176869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3108036" y="192001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3108037" y="207952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3112661" y="222011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3027473" y="2667828"/>
            <a:ext cx="2220188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3102524" y="2953367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3108037" y="2795957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>
            <a:cxnSpLocks/>
          </p:cNvCxnSpPr>
          <p:nvPr/>
        </p:nvCxnSpPr>
        <p:spPr>
          <a:xfrm>
            <a:off x="6214175" y="4804893"/>
            <a:ext cx="0" cy="1514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0" cy="4975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0896" y="1812125"/>
            <a:ext cx="730880" cy="25699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5" y="2107162"/>
            <a:ext cx="774094" cy="280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7A0C2FCB-2E9A-2B63-DE39-616D0AA804F4}"/>
              </a:ext>
            </a:extLst>
          </p:cNvPr>
          <p:cNvCxnSpPr>
            <a:cxnSpLocks/>
          </p:cNvCxnSpPr>
          <p:nvPr/>
        </p:nvCxnSpPr>
        <p:spPr>
          <a:xfrm>
            <a:off x="6190896" y="2078815"/>
            <a:ext cx="0" cy="30519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24885" y="4314758"/>
            <a:ext cx="2554588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>
            <a:cxnSpLocks/>
          </p:cNvCxnSpPr>
          <p:nvPr/>
        </p:nvCxnSpPr>
        <p:spPr>
          <a:xfrm>
            <a:off x="5827105" y="1344420"/>
            <a:ext cx="0" cy="2986232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>
            <a:cxnSpLocks/>
          </p:cNvCxnSpPr>
          <p:nvPr/>
        </p:nvCxnSpPr>
        <p:spPr>
          <a:xfrm flipH="1">
            <a:off x="5822380" y="4330652"/>
            <a:ext cx="4725" cy="1897189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108" name="TekstSylinder 107">
            <a:extLst>
              <a:ext uri="{FF2B5EF4-FFF2-40B4-BE49-F238E27FC236}">
                <a16:creationId xmlns:a16="http://schemas.microsoft.com/office/drawing/2014/main" id="{788A89DF-8F56-419A-19E6-3D704B486CF2}"/>
              </a:ext>
            </a:extLst>
          </p:cNvPr>
          <p:cNvSpPr txBox="1"/>
          <p:nvPr/>
        </p:nvSpPr>
        <p:spPr>
          <a:xfrm>
            <a:off x="2958641" y="1402669"/>
            <a:ext cx="1463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10" name="TekstSylinder 109">
            <a:extLst>
              <a:ext uri="{FF2B5EF4-FFF2-40B4-BE49-F238E27FC236}">
                <a16:creationId xmlns:a16="http://schemas.microsoft.com/office/drawing/2014/main" id="{59AF955F-6899-2CD2-22F9-8E805EF54302}"/>
              </a:ext>
            </a:extLst>
          </p:cNvPr>
          <p:cNvSpPr txBox="1"/>
          <p:nvPr/>
        </p:nvSpPr>
        <p:spPr>
          <a:xfrm>
            <a:off x="2958640" y="2435230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133" name="Rett linje 132">
            <a:extLst>
              <a:ext uri="{FF2B5EF4-FFF2-40B4-BE49-F238E27FC236}">
                <a16:creationId xmlns:a16="http://schemas.microsoft.com/office/drawing/2014/main" id="{51760675-CAFF-9077-021A-8337B3439540}"/>
              </a:ext>
            </a:extLst>
          </p:cNvPr>
          <p:cNvCxnSpPr>
            <a:cxnSpLocks/>
          </p:cNvCxnSpPr>
          <p:nvPr/>
        </p:nvCxnSpPr>
        <p:spPr>
          <a:xfrm>
            <a:off x="5822380" y="4330652"/>
            <a:ext cx="60250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2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4683" y="364880"/>
            <a:ext cx="10515600" cy="1325563"/>
          </a:xfrm>
        </p:spPr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7784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veglenker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852</Words>
  <Application>Microsoft Office PowerPoint</Application>
  <PresentationFormat>Widescreen</PresentationFormat>
  <Paragraphs>82</Paragraphs>
  <Slides>39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Verdana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 (kopi)</vt:lpstr>
      <vt:lpstr>Veglenke – eksisterende konnekteringslenker</vt:lpstr>
      <vt:lpstr>Veglenke – eksisterende konnekteringslenker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100</cp:revision>
  <dcterms:created xsi:type="dcterms:W3CDTF">2021-08-06T12:22:07Z</dcterms:created>
  <dcterms:modified xsi:type="dcterms:W3CDTF">2023-12-15T14:59:36Z</dcterms:modified>
</cp:coreProperties>
</file>